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148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053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426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008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8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94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046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8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629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49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857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588E-B624-4D64-99F7-02D40BE5FC58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DC0F-4ED4-417F-88EF-7FF2EE0A59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56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37" y="164997"/>
            <a:ext cx="8587082" cy="838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28" y="1694779"/>
            <a:ext cx="10706100" cy="49656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767" y="1128889"/>
            <a:ext cx="11496322" cy="4809067"/>
          </a:xfrm>
        </p:spPr>
        <p:txBody>
          <a:bodyPr/>
          <a:lstStyle/>
          <a:p>
            <a:endParaRPr lang="ar-IQ" u="sng" dirty="0"/>
          </a:p>
        </p:txBody>
      </p:sp>
    </p:spTree>
    <p:extLst>
      <p:ext uri="{BB962C8B-B14F-4D97-AF65-F5344CB8AC3E}">
        <p14:creationId xmlns:p14="http://schemas.microsoft.com/office/powerpoint/2010/main" val="5828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" y="94440"/>
            <a:ext cx="12000089" cy="63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59"/>
            <a:ext cx="12192000" cy="63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1600"/>
            <a:ext cx="11988800" cy="6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" y="180622"/>
            <a:ext cx="12112978" cy="64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33"/>
            <a:ext cx="12192000" cy="60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3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" y="248356"/>
            <a:ext cx="11954933" cy="6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7</cp:revision>
  <dcterms:created xsi:type="dcterms:W3CDTF">2019-09-18T06:58:21Z</dcterms:created>
  <dcterms:modified xsi:type="dcterms:W3CDTF">2019-09-18T07:15:12Z</dcterms:modified>
</cp:coreProperties>
</file>